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9" r:id="rId3"/>
    <p:sldId id="261" r:id="rId4"/>
    <p:sldId id="262" r:id="rId5"/>
    <p:sldId id="267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54" autoAdjust="0"/>
    <p:restoredTop sz="94645" autoAdjust="0"/>
  </p:normalViewPr>
  <p:slideViewPr>
    <p:cSldViewPr>
      <p:cViewPr varScale="1">
        <p:scale>
          <a:sx n="111" d="100"/>
          <a:sy n="111" d="100"/>
        </p:scale>
        <p:origin x="162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25576-AEC5-43EA-AFBC-2BBB848CEC5A}" type="datetimeFigureOut">
              <a:rPr lang="ru-RU" smtClean="0"/>
              <a:t>03.09.2023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30E48-6551-4C1B-BFE9-4BE6F3F7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9179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310EE-8BED-46FD-A7D3-39377B74D57A}" type="datetimeFigureOut">
              <a:rPr lang="ru-RU" smtClean="0"/>
              <a:t>03.09.2023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5DAE1-94C7-4011-A175-EC7063624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0908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5DAE1-94C7-4011-A175-EC7063624A1C}" type="slidenum">
              <a:rPr lang="ru-RU" smtClean="0"/>
              <a:t>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536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25544" y="6519136"/>
            <a:ext cx="1018456" cy="329184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8382ED38-D6A1-483F-ABD0-5BA0ECD4FCFD}" type="datetime1">
              <a:rPr lang="ru-RU" smtClean="0"/>
              <a:t>03.09.2023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dirty="0" smtClean="0"/>
              <a:t>Компьютерный клуб «КОД»</a:t>
            </a:r>
            <a:br>
              <a:rPr lang="ru-RU" dirty="0" smtClean="0"/>
            </a:br>
            <a:r>
              <a:rPr lang="ru-RU" dirty="0" smtClean="0"/>
              <a:t>Решение логических задач</a:t>
            </a:r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38100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http://www.classicstogo.nl/files/2016/02/kinderklassiek-angst-rh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6" b="100000" l="23831" r="71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26" t="-551" r="28829"/>
          <a:stretch/>
        </p:blipFill>
        <p:spPr bwMode="auto">
          <a:xfrm>
            <a:off x="8534399" y="-1"/>
            <a:ext cx="587747" cy="61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gohammond.com/wp-content/uploads/featured_images/123116-1.pn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05" b="98095" l="7750" r="92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33" t="7897" r="13986"/>
          <a:stretch/>
        </p:blipFill>
        <p:spPr bwMode="auto">
          <a:xfrm rot="20686626">
            <a:off x="4651370" y="3847470"/>
            <a:ext cx="4104922" cy="276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09C6-5A7C-4BEF-ABEA-D4E030640A42}" type="datetime1">
              <a:rPr lang="ru-RU" smtClean="0"/>
              <a:t>03.09.2023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t>03.09.2023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>
                <a:solidFill>
                  <a:srgbClr val="0070C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B8F0-A2D9-4763-8403-B532BF3F4B46}" type="datetime1">
              <a:rPr lang="ru-RU" smtClean="0"/>
              <a:t>03.09.2023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2722-94EA-426B-A8D0-FE537DAAB791}" type="datetime1">
              <a:rPr lang="ru-RU" smtClean="0"/>
              <a:t>03.09.2023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D7BDD-29BD-4D0D-AB27-D828EC31F33E}" type="datetime1">
              <a:rPr lang="ru-RU" smtClean="0"/>
              <a:t>03.09.2023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3CC2-2073-4C8D-AB03-2BA11B3B9427}" type="datetime1">
              <a:rPr lang="ru-RU" smtClean="0"/>
              <a:t>03.09.2023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15347-08D3-4794-837D-A5BA1A2535E4}" type="datetime1">
              <a:rPr lang="ru-RU" smtClean="0"/>
              <a:t>03.09.2023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7BD2D-891C-4B5B-9882-CC78ABD6C617}" type="datetime1">
              <a:rPr lang="ru-RU" smtClean="0"/>
              <a:t>03.09.2023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7993-996F-44D5-B46F-3F12F5ABEA6D}" type="datetime1">
              <a:rPr lang="ru-RU" smtClean="0"/>
              <a:t>03.09.2023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997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25544" y="5902"/>
            <a:ext cx="1018456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27C73DA-28F0-4B5E-892C-3B913A647224}" type="datetime1">
              <a:rPr lang="ru-RU" smtClean="0"/>
              <a:t>03.09.2023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20924"/>
            <a:ext cx="574941" cy="62068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672" y="18288"/>
            <a:ext cx="5924128" cy="581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4000" b="1" kern="1200" cap="none" spc="0" baseline="0">
          <a:ln w="11430"/>
          <a:solidFill>
            <a:srgbClr val="FF9966"/>
          </a:soli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Comic Sans MS" panose="030F0702030302020204" pitchFamily="66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Логические загадки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www.gohammond.com/wp-content/uploads/featured_images/123116-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05" b="98095" l="7750" r="92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33" t="7897" r="13986"/>
          <a:stretch/>
        </p:blipFill>
        <p:spPr bwMode="auto">
          <a:xfrm rot="20686626">
            <a:off x="4651370" y="3847470"/>
            <a:ext cx="4104922" cy="276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A80-5703-4A43-8C1C-5FE364FD8BB5}" type="datetime1">
              <a:rPr lang="ru-RU" smtClean="0"/>
              <a:t>03.09.2023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</a:t>
            </a:r>
            <a:br>
              <a:rPr lang="ru-RU" smtClean="0"/>
            </a:br>
            <a:r>
              <a:rPr lang="ru-RU" smtClean="0"/>
              <a:t>Решение логических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96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226" y="1551002"/>
            <a:ext cx="84810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сидите в самолёте, впереди вас лошадь, сзади автомобиль. Где Вы находитесь?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9.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8E99-14F7-4898-8B97-A0CFC9B00876}" type="datetime1">
              <a:rPr lang="ru-RU" smtClean="0"/>
              <a:t>03.09.2023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048418" y="3356992"/>
            <a:ext cx="5112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solidFill>
                  <a:schemeClr val="tx2"/>
                </a:solidFill>
              </a:rPr>
              <a:t>На карусели </a:t>
            </a:r>
          </a:p>
        </p:txBody>
      </p:sp>
      <p:pic>
        <p:nvPicPr>
          <p:cNvPr id="7170" name="Picture 2" descr="https://rabotakurgan.ru/uploads/1d123dafx5b113ef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91544"/>
            <a:ext cx="3933800" cy="39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68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226" y="1551002"/>
            <a:ext cx="84810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нотами можно измерить расстояние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10.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8E99-14F7-4898-8B97-A0CFC9B00876}" type="datetime1">
              <a:rPr lang="ru-RU" smtClean="0"/>
              <a:t>03.09.2023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029999" y="3822530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chemeClr val="tx2"/>
                </a:solidFill>
              </a:rPr>
              <a:t>Ми-Ля-Ми</a:t>
            </a:r>
            <a:endParaRPr lang="ru-RU" sz="7200" dirty="0">
              <a:solidFill>
                <a:schemeClr val="tx2"/>
              </a:solidFill>
            </a:endParaRPr>
          </a:p>
        </p:txBody>
      </p:sp>
      <p:pic>
        <p:nvPicPr>
          <p:cNvPr id="6146" name="Picture 2" descr="https://gas-kvas.com/uploads/posts/2023-01/1673471484_gas-kvas-com-p-detskii-risunok-noti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96952"/>
            <a:ext cx="3744416" cy="264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1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226" y="1551002"/>
            <a:ext cx="84810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оборот вокруг Земли спутник делает за 1 час 40 минут, а другой за 100 минут. Как такое может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11.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8E99-14F7-4898-8B97-A0CFC9B00876}" type="datetime1">
              <a:rPr lang="ru-RU" smtClean="0"/>
              <a:t>03.09.2023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0" y="3822530"/>
            <a:ext cx="91425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tx2"/>
                </a:solidFill>
              </a:rPr>
              <a:t>1 </a:t>
            </a:r>
            <a:r>
              <a:rPr lang="ru-RU" sz="5400" dirty="0">
                <a:solidFill>
                  <a:schemeClr val="tx2"/>
                </a:solidFill>
              </a:rPr>
              <a:t>час </a:t>
            </a:r>
            <a:r>
              <a:rPr lang="ru-RU" sz="5400" dirty="0" smtClean="0">
                <a:solidFill>
                  <a:schemeClr val="tx2"/>
                </a:solidFill>
              </a:rPr>
              <a:t>40 </a:t>
            </a:r>
            <a:r>
              <a:rPr lang="ru-RU" sz="5400" dirty="0">
                <a:solidFill>
                  <a:schemeClr val="tx2"/>
                </a:solidFill>
              </a:rPr>
              <a:t>минут </a:t>
            </a:r>
            <a:r>
              <a:rPr lang="ru-RU" sz="5400" dirty="0" smtClean="0">
                <a:solidFill>
                  <a:schemeClr val="tx2"/>
                </a:solidFill>
              </a:rPr>
              <a:t> = 100 минут</a:t>
            </a:r>
            <a:endParaRPr lang="ru-RU" sz="5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5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226" y="1551002"/>
            <a:ext cx="84810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каком месяце болтливая Светочка говорит меньше всего?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12.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8E99-14F7-4898-8B97-A0CFC9B00876}" type="datetime1">
              <a:rPr lang="ru-RU" smtClean="0"/>
              <a:t>03.09.2023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-180528" y="3284984"/>
            <a:ext cx="91425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tx2"/>
                </a:solidFill>
              </a:rPr>
              <a:t>В </a:t>
            </a:r>
            <a:r>
              <a:rPr lang="ru-RU" sz="5400" dirty="0">
                <a:solidFill>
                  <a:schemeClr val="tx2"/>
                </a:solidFill>
              </a:rPr>
              <a:t>феврале </a:t>
            </a:r>
            <a:r>
              <a:rPr lang="ru-RU" sz="5400" dirty="0" smtClean="0">
                <a:solidFill>
                  <a:schemeClr val="tx2"/>
                </a:solidFill>
              </a:rPr>
              <a:t>- </a:t>
            </a:r>
            <a:r>
              <a:rPr lang="ru-RU" sz="5400" dirty="0">
                <a:solidFill>
                  <a:schemeClr val="tx2"/>
                </a:solidFill>
              </a:rPr>
              <a:t>самом коротком </a:t>
            </a:r>
            <a:r>
              <a:rPr lang="ru-RU" sz="5400" dirty="0" smtClean="0">
                <a:solidFill>
                  <a:schemeClr val="tx2"/>
                </a:solidFill>
              </a:rPr>
              <a:t>месяце</a:t>
            </a:r>
            <a:endParaRPr lang="ru-RU" sz="5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48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8E99-14F7-4898-8B97-A0CFC9B00876}" type="datetime1">
              <a:rPr lang="ru-RU" smtClean="0"/>
              <a:t>03.09.2023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10244" name="Picture 4" descr="https://grizly.club/uploads/posts/2023-02/1675350673_grizly-club-p-molodtsi-klipart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2852936"/>
            <a:ext cx="5991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47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41164" y="1743178"/>
            <a:ext cx="80648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/>
              <a:t>Чем оканчиваются день и ночь? 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1. День и ночь</a:t>
            </a:r>
            <a:endParaRPr lang="ru-RU" dirty="0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AC55D-641D-4FE4-BE33-0ED03D5D1AE7}" type="datetime1">
              <a:rPr lang="ru-RU" smtClean="0"/>
              <a:t>03.09.2023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067944" y="3356992"/>
            <a:ext cx="28083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dirty="0" smtClean="0">
                <a:solidFill>
                  <a:schemeClr val="tx2"/>
                </a:solidFill>
              </a:rPr>
              <a:t>Ь</a:t>
            </a:r>
            <a:endParaRPr lang="ru-RU" sz="13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77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38124" y="1772816"/>
            <a:ext cx="85543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/>
              <a:t>Что принадлежит вам, однако другие им пользуются чаще, чем вы?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2. 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2BBA3-FD3A-4F31-B210-2CC46C25D0AC}" type="datetime1">
              <a:rPr lang="ru-RU" smtClean="0"/>
              <a:t>03.09.2023</a:t>
            </a:fld>
            <a:endParaRPr lang="ru-RU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267744" y="3645024"/>
            <a:ext cx="51125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dirty="0" smtClean="0">
                <a:solidFill>
                  <a:schemeClr val="tx2"/>
                </a:solidFill>
              </a:rPr>
              <a:t>ИМЯ</a:t>
            </a:r>
            <a:endParaRPr lang="ru-RU" sz="13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83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57200" y="1892538"/>
            <a:ext cx="84810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человека — одно, у коровы — два, у ястреба – ни одного. Что это?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3. 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5C0F-855A-4B04-841D-88F7C8451271}" type="datetime1">
              <a:rPr lang="ru-RU" smtClean="0"/>
              <a:t>03.09.2023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Компьютерный клуб «КОД» Решение логических задач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3573016"/>
            <a:ext cx="80032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 dirty="0" smtClean="0">
                <a:solidFill>
                  <a:schemeClr val="tx2"/>
                </a:solidFill>
              </a:rPr>
              <a:t>Буква О</a:t>
            </a:r>
            <a:endParaRPr lang="ru-RU" sz="13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83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57200" y="2107982"/>
            <a:ext cx="84810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будет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4. 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5C0F-855A-4B04-841D-88F7C8451271}" type="datetime1">
              <a:rPr lang="ru-RU" smtClean="0"/>
              <a:t>03.09.2023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Компьютерный клуб «КОД» Решение логических задач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25452" y="3573016"/>
            <a:ext cx="51125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 smtClean="0">
                <a:solidFill>
                  <a:schemeClr val="tx2"/>
                </a:solidFill>
              </a:rPr>
              <a:t>6</a:t>
            </a:r>
            <a:endParaRPr lang="ru-RU" sz="13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05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530658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ли петух назвать себя птицей?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5. 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7E6F-9927-41A1-B401-090C881BD442}" type="datetime1">
              <a:rPr lang="ru-RU" smtClean="0"/>
              <a:t>03.09.2023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2050" name="Picture 2" descr="https://kartinkin.net/uploads/posts/2022-12/1671733433_kartinkin-net-p-kartinki-petukha-dlya-detei-pinterest-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42" y="2852936"/>
            <a:ext cx="2722546" cy="327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347864" y="3263659"/>
            <a:ext cx="51125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solidFill>
                  <a:schemeClr val="tx2"/>
                </a:solidFill>
              </a:rPr>
              <a:t>Нет, </a:t>
            </a:r>
            <a:r>
              <a:rPr lang="ru-RU" sz="7200" dirty="0" smtClean="0">
                <a:solidFill>
                  <a:schemeClr val="tx2"/>
                </a:solidFill>
              </a:rPr>
              <a:t/>
            </a:r>
            <a:br>
              <a:rPr lang="ru-RU" sz="7200" dirty="0" smtClean="0">
                <a:solidFill>
                  <a:schemeClr val="tx2"/>
                </a:solidFill>
              </a:rPr>
            </a:br>
            <a:r>
              <a:rPr lang="ru-RU" sz="4800" dirty="0" smtClean="0">
                <a:solidFill>
                  <a:schemeClr val="tx2"/>
                </a:solidFill>
              </a:rPr>
              <a:t>он </a:t>
            </a:r>
            <a:r>
              <a:rPr lang="ru-RU" sz="4800" dirty="0">
                <a:solidFill>
                  <a:schemeClr val="tx2"/>
                </a:solidFill>
              </a:rPr>
              <a:t>не умеет говорить</a:t>
            </a:r>
            <a:endParaRPr lang="ru-RU" sz="4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02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1822375"/>
            <a:ext cx="84810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не войдёт в самую большую кастрюлю?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6.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8E99-14F7-4898-8B97-A0CFC9B00876}" type="datetime1">
              <a:rPr lang="ru-RU" smtClean="0"/>
              <a:t>03.09.2023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3074" name="Picture 2" descr="https://klike.net/uploads/posts/2023-01/1674737349_3-3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4920481" cy="3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048418" y="3356992"/>
            <a:ext cx="5112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chemeClr val="tx2"/>
                </a:solidFill>
              </a:rPr>
              <a:t>Её </a:t>
            </a:r>
            <a:br>
              <a:rPr lang="ru-RU" sz="7200" dirty="0" smtClean="0">
                <a:solidFill>
                  <a:schemeClr val="tx2"/>
                </a:solidFill>
              </a:rPr>
            </a:br>
            <a:r>
              <a:rPr lang="ru-RU" sz="7200" dirty="0" smtClean="0">
                <a:solidFill>
                  <a:schemeClr val="tx2"/>
                </a:solidFill>
              </a:rPr>
              <a:t>крышка</a:t>
            </a:r>
            <a:endParaRPr lang="ru-RU" sz="4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66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226" y="1551002"/>
            <a:ext cx="84810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бросают, когда нуждаются в этом, и поднимают, когда в этом нет нужды?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7.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8E99-14F7-4898-8B97-A0CFC9B00876}" type="datetime1">
              <a:rPr lang="ru-RU" smtClean="0"/>
              <a:t>03.09.2023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048418" y="3356992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chemeClr val="tx2"/>
                </a:solidFill>
              </a:rPr>
              <a:t>Якорь</a:t>
            </a:r>
            <a:endParaRPr lang="ru-RU" sz="4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papik.pro/uploads/posts/2021-12/1639236414_43-papik-pro-p-klipart-yakor-4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553148"/>
            <a:ext cx="5040560" cy="401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60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226" y="1551002"/>
            <a:ext cx="84810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путешествовать по свету, оставаясь в одном и том же углу?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 № 8.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8E99-14F7-4898-8B97-A0CFC9B00876}" type="datetime1">
              <a:rPr lang="ru-RU" smtClean="0"/>
              <a:t>03.09.2023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048418" y="3356992"/>
            <a:ext cx="5112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chemeClr val="tx2"/>
                </a:solidFill>
              </a:rPr>
              <a:t>Почтовая марка</a:t>
            </a:r>
            <a:endParaRPr lang="ru-RU" sz="7200" dirty="0">
              <a:solidFill>
                <a:schemeClr val="tx2"/>
              </a:solidFill>
            </a:endParaRPr>
          </a:p>
        </p:txBody>
      </p:sp>
      <p:pic>
        <p:nvPicPr>
          <p:cNvPr id="5124" name="Picture 4" descr="https://pngimg.com/uploads/postage_stamp/postage_stamp_PNG8895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97" y="3325943"/>
            <a:ext cx="3268321" cy="219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98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КОд</Template>
  <TotalTime>88</TotalTime>
  <Words>362</Words>
  <Application>Microsoft Office PowerPoint</Application>
  <PresentationFormat>Экран (4:3)</PresentationFormat>
  <Paragraphs>66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Comic Sans MS</vt:lpstr>
      <vt:lpstr>Times New Roman</vt:lpstr>
      <vt:lpstr>Ясность</vt:lpstr>
      <vt:lpstr>Логические загадки</vt:lpstr>
      <vt:lpstr>Загадка № 1. День и ночь</vt:lpstr>
      <vt:lpstr>Загадка № 2. </vt:lpstr>
      <vt:lpstr>Загадка № 3. </vt:lpstr>
      <vt:lpstr>Загадка № 4. </vt:lpstr>
      <vt:lpstr>Загадка № 5. </vt:lpstr>
      <vt:lpstr>Загадка № 6.</vt:lpstr>
      <vt:lpstr>Загадка № 7.</vt:lpstr>
      <vt:lpstr>Загадка № 8.</vt:lpstr>
      <vt:lpstr>Загадка № 9.</vt:lpstr>
      <vt:lpstr>Загадка № 10.</vt:lpstr>
      <vt:lpstr>Загадка № 11.</vt:lpstr>
      <vt:lpstr>Загадка № 12.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разные виды Текстовых Задач</dc:title>
  <dc:creator>Зуева Ирина Владимировна</dc:creator>
  <cp:lastModifiedBy>Ирина</cp:lastModifiedBy>
  <cp:revision>12</cp:revision>
  <dcterms:created xsi:type="dcterms:W3CDTF">2018-04-18T08:19:07Z</dcterms:created>
  <dcterms:modified xsi:type="dcterms:W3CDTF">2023-09-03T12:40:51Z</dcterms:modified>
</cp:coreProperties>
</file>